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6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Oswald-regular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Relationship Id="rId5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Cruzando Mundos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095900" y="3550650"/>
            <a:ext cx="51222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Intercambiando vidas y sueños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INTRODUCCIÓN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Como primer encuentro entre los estudiantes de SPB y Quatre Cantons, os proponemos la creación de un cómic a través del programa Pixton para compartir vuestra vida cotidiana y un mundo onírico en la línea de novelas populares tales como “La historia interminable”, “Las crónicas de Narnia” y “Donde viven los monstruos”.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25" y="3090399"/>
            <a:ext cx="2371574" cy="1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962" y="3111787"/>
            <a:ext cx="2428300" cy="1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5615" y="3090400"/>
            <a:ext cx="2282033" cy="16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Estructura del cómic (Parte 1)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090725"/>
            <a:ext cx="8520600" cy="414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 cómic va a estar compuesto de entre </a:t>
            </a:r>
            <a:r>
              <a:rPr b="1" lang="en"/>
              <a:t>4 a 8 </a:t>
            </a:r>
            <a:r>
              <a:rPr lang="en"/>
              <a:t>páginas.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Entre las primeras páginas (1 a 3) debéis mostrar vuestra vida diaria a través de diferentes aspectos que muestren vuestra rutina (el desayuno, la ropa, camino a la escuela, las clases, las actividades extracurriculares, etc.). En la primera parte, debéis utilizar diversas fotografías que capturen los objetos y espacios que mejor representen vuestra cotidianidad.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523" y="3328525"/>
            <a:ext cx="2263699" cy="15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425" y="3328524"/>
            <a:ext cx="2724346" cy="15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675" y="3372474"/>
            <a:ext cx="2164001" cy="144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Estructura del cómic (Parte 2)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91300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 la segunda parte de vuestra historia (páginas 4 a 8), un conflicto ordinario (perder un partido de hockey, no encontrar la tarea, suspender un examen, una discusión con tu herman@...), va a impulsar una aventura hacia el mundo de vuestros sueños. ¿Cómo es tu mundo imaginario? ¿Qué pasa allí? ¿Cuáles son los valores y conflictos? ¿Por qué es mejor que tu mundo cotidiano?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50" y="3659391"/>
            <a:ext cx="2092700" cy="9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450" y="3241450"/>
            <a:ext cx="2139275" cy="14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9354" y="2814072"/>
            <a:ext cx="1304070" cy="19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Estructura del cómic (Parte 3)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68925" y="112362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 la última página de vuestro cómic, debéis incluir una resolución al conflicto que os lleve de vuelta al mundo real. </a:t>
            </a:r>
          </a:p>
        </p:txBody>
      </p:sp>
      <p:sp>
        <p:nvSpPr>
          <p:cNvPr id="93" name="Shape 93"/>
          <p:cNvSpPr/>
          <p:nvPr/>
        </p:nvSpPr>
        <p:spPr>
          <a:xfrm>
            <a:off x="1898762" y="3682651"/>
            <a:ext cx="1871316" cy="1366037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3411175" y="1956875"/>
            <a:ext cx="1551000" cy="1550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2160787" y="4074150"/>
            <a:ext cx="1432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CONFLICTO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668400" y="2512925"/>
            <a:ext cx="1208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SUEÑO</a:t>
            </a:r>
          </a:p>
        </p:txBody>
      </p:sp>
      <p:sp>
        <p:nvSpPr>
          <p:cNvPr id="97" name="Shape 97"/>
          <p:cNvSpPr/>
          <p:nvPr/>
        </p:nvSpPr>
        <p:spPr>
          <a:xfrm>
            <a:off x="268925" y="3809624"/>
            <a:ext cx="1208400" cy="11121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1133500" y="2694725"/>
            <a:ext cx="11013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268800" y="4074150"/>
            <a:ext cx="1208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VIDA COTIDIANA</a:t>
            </a:r>
          </a:p>
        </p:txBody>
      </p:sp>
      <p:sp>
        <p:nvSpPr>
          <p:cNvPr id="100" name="Shape 100"/>
          <p:cNvSpPr/>
          <p:nvPr/>
        </p:nvSpPr>
        <p:spPr>
          <a:xfrm>
            <a:off x="5047249" y="2111550"/>
            <a:ext cx="2266974" cy="175942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CONFLICTO</a:t>
            </a:r>
          </a:p>
        </p:txBody>
      </p:sp>
      <p:sp>
        <p:nvSpPr>
          <p:cNvPr id="101" name="Shape 101"/>
          <p:cNvSpPr/>
          <p:nvPr/>
        </p:nvSpPr>
        <p:spPr>
          <a:xfrm>
            <a:off x="7121775" y="3682650"/>
            <a:ext cx="1656000" cy="13461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7233375" y="4151775"/>
            <a:ext cx="1432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RESOLUCIÓN</a:t>
            </a:r>
          </a:p>
        </p:txBody>
      </p:sp>
      <p:sp>
        <p:nvSpPr>
          <p:cNvPr id="103" name="Shape 103"/>
          <p:cNvSpPr/>
          <p:nvPr/>
        </p:nvSpPr>
        <p:spPr>
          <a:xfrm>
            <a:off x="1502950" y="4330025"/>
            <a:ext cx="570900" cy="12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 rot="-2354495">
            <a:off x="3122446" y="3692738"/>
            <a:ext cx="632161" cy="1285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2335168">
            <a:off x="6803605" y="3403287"/>
            <a:ext cx="827089" cy="1284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962175" y="2566325"/>
            <a:ext cx="427800" cy="12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Evaluación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34075"/>
            <a:ext cx="8520600" cy="40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Vais a tener tres semanas para trabajar en el proyecto. La fecha de entrega es el viernes </a:t>
            </a:r>
            <a:r>
              <a:rPr b="1" lang="en"/>
              <a:t>15 de abril.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 entre todos los proyectos de grado 7, seleccionaremos 12 comics finalistas que serán enviados a la escuela Quatre Cantons de Barcelona. Alli, un jurado decidirá quiénes son los tres ganadores.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Los ganadores serán anunciados el jueves 21 de abril.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Podéis consultar la rúbrica del proyecto en la descripción del proyecto en Pixton.   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125" y="2855124"/>
            <a:ext cx="2833725" cy="135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